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6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1001" r:id="rId12"/>
    <p:sldId id="1002" r:id="rId13"/>
    <p:sldId id="963" r:id="rId14"/>
    <p:sldId id="972" r:id="rId15"/>
    <p:sldId id="677" r:id="rId16"/>
    <p:sldId id="1003" r:id="rId17"/>
    <p:sldId id="1004" r:id="rId18"/>
    <p:sldId id="701" r:id="rId19"/>
    <p:sldId id="628" r:id="rId20"/>
    <p:sldId id="734" r:id="rId21"/>
    <p:sldId id="703" r:id="rId22"/>
    <p:sldId id="706" r:id="rId23"/>
    <p:sldId id="983" r:id="rId24"/>
    <p:sldId id="965" r:id="rId25"/>
    <p:sldId id="1005" r:id="rId26"/>
    <p:sldId id="976" r:id="rId27"/>
    <p:sldId id="977" r:id="rId28"/>
    <p:sldId id="890" r:id="rId29"/>
    <p:sldId id="889" r:id="rId30"/>
    <p:sldId id="912" r:id="rId31"/>
    <p:sldId id="978" r:id="rId32"/>
    <p:sldId id="887" r:id="rId33"/>
    <p:sldId id="888" r:id="rId34"/>
    <p:sldId id="913" r:id="rId35"/>
    <p:sldId id="907" r:id="rId36"/>
    <p:sldId id="980" r:id="rId37"/>
    <p:sldId id="908" r:id="rId38"/>
    <p:sldId id="906" r:id="rId39"/>
    <p:sldId id="905" r:id="rId40"/>
    <p:sldId id="844" r:id="rId41"/>
    <p:sldId id="845" r:id="rId42"/>
    <p:sldId id="984" r:id="rId43"/>
    <p:sldId id="968" r:id="rId44"/>
    <p:sldId id="985" r:id="rId45"/>
    <p:sldId id="986" r:id="rId46"/>
    <p:sldId id="987" r:id="rId47"/>
    <p:sldId id="989" r:id="rId48"/>
    <p:sldId id="829" r:id="rId49"/>
    <p:sldId id="846" r:id="rId50"/>
    <p:sldId id="847" r:id="rId51"/>
    <p:sldId id="922" r:id="rId52"/>
    <p:sldId id="933" r:id="rId53"/>
    <p:sldId id="934" r:id="rId54"/>
    <p:sldId id="935" r:id="rId55"/>
    <p:sldId id="936" r:id="rId56"/>
    <p:sldId id="937" r:id="rId57"/>
    <p:sldId id="993" r:id="rId58"/>
    <p:sldId id="994" r:id="rId59"/>
    <p:sldId id="995" r:id="rId60"/>
    <p:sldId id="996" r:id="rId61"/>
    <p:sldId id="951" r:id="rId62"/>
    <p:sldId id="997" r:id="rId63"/>
    <p:sldId id="992" r:id="rId64"/>
    <p:sldId id="950" r:id="rId6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19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CC7832"/>
    <a:srgbClr val="FFD400"/>
    <a:srgbClr val="9437FF"/>
    <a:srgbClr val="00BAE8"/>
    <a:srgbClr val="0AC200"/>
    <a:srgbClr val="F15A22"/>
    <a:srgbClr val="0000FF"/>
    <a:srgbClr val="FA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91" autoAdjust="0"/>
    <p:restoredTop sz="82504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4T16:34:18.362" idx="18">
    <p:pos x="493" y="1181"/>
    <p:text>何か適当なイメージを追加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6T17:01:14.158" idx="19">
    <p:pos x="595" y="1441"/>
    <p:text>画像欲しい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2020/4/16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⭐️</a:t>
            </a: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88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478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6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236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77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70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59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first, I have a question.</a:t>
            </a:r>
          </a:p>
          <a:p>
            <a:r>
              <a:rPr kumimoji="1" lang="en-US" altLang="ja-JP" dirty="0"/>
              <a:t>Please raise your hands.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⭐️</a:t>
            </a: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2913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004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[15:00]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BTW, who knows the meaning of “SET”?</a:t>
            </a:r>
          </a:p>
          <a:p>
            <a:r>
              <a:rPr kumimoji="1" lang="en-US" altLang="ja-JP" dirty="0"/>
              <a:t>“SET” stands for “Software Engineer in Test”, who is responsible for improving processes and developments with automation techniques like Test Automation and DevOps.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7124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81035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82127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47307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80623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5045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6159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71257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7935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0226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0529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83478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59681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409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2020年4月16日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2020年4月16日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avidhussma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uit/karate" TargetMode="External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oughtworks.com/radar/languages-and-frameworks/karate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9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7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586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EECFF8F-20B9-D84B-8829-1E091B36D1C1}"/>
              </a:ext>
            </a:extLst>
          </p:cNvPr>
          <p:cNvSpPr txBox="1"/>
          <p:nvPr/>
        </p:nvSpPr>
        <p:spPr>
          <a:xfrm>
            <a:off x="666000" y="2438688"/>
            <a:ext cx="7849350" cy="252000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They are critical!</a:t>
            </a:r>
          </a:p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Need to solve!</a:t>
            </a:r>
            <a:endParaRPr kumimoji="1" lang="ja-JP" altLang="en-US" sz="4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94E82E-839E-964C-8B24-F2DE995662E6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7002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</a:t>
            </a:r>
            <a:b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support/understanding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Two Useful Techniques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1. Product Discovery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iterative hypothesis and test cycle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David Hussman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Persona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Interview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Story Mapping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MVP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KPI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3278235"/>
            <a:ext cx="3930252" cy="29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Discover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real concerns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decision-makers/colleagues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and v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erbalize them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61283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Verbalized Concerns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6D8E621-F43C-6346-B128-86F2919644B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Increase of outages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in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“Channel Gateway” (service)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was critical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22978C7-CF3F-0E4B-9EE3-7E87D15A1C4E}"/>
              </a:ext>
            </a:extLst>
          </p:cNvPr>
          <p:cNvSpPr txBox="1">
            <a:spLocks/>
          </p:cNvSpPr>
          <p:nvPr/>
        </p:nvSpPr>
        <p:spPr>
          <a:xfrm>
            <a:off x="628650" y="32622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mechanism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for Channel Gateway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E425E89-0AD1-204D-B133-362465EDBCCA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APIs was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insufficient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each service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(Mainly did it manually then)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97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2. Giving impacts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Making impacts constantly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attract decision-makers/colleagues</a:t>
            </a: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938" y="2606294"/>
            <a:ext cx="3176123" cy="4109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17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Example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Deliver (executable) values</a:t>
            </a:r>
            <a:b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380740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380740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380740"/>
            <a:ext cx="3058406" cy="2160000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43474D-B13B-E14A-94A3-01F311C55E49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1080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289519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1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services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2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3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>
                        <a:solidFill>
                          <a:srgbClr val="07B53B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4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Shared to developers</a:t>
                      </a:r>
                      <a:b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5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19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Question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46117"/>
            <a:ext cx="9144000" cy="16391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enough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454325"/>
              </p:ext>
            </p:extLst>
          </p:nvPr>
        </p:nvGraphicFramePr>
        <p:xfrm>
          <a:off x="628650" y="1735810"/>
          <a:ext cx="7886700" cy="42367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6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decision-makers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7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of QA/Tests </a:t>
                      </a: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8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Channel Gateway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9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developers and QA persons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Week10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8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8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8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901"/>
          </a:xfrm>
          <a:noFill/>
          <a:ln>
            <a:noFill/>
          </a:ln>
        </p:spPr>
        <p:txBody>
          <a:bodyPr anchor="t">
            <a:noAutofit/>
          </a:bodyPr>
          <a:lstStyle/>
          <a:p>
            <a:pPr marL="504825"/>
            <a:r>
              <a:rPr lang="en-US" altLang="ja-JP" sz="3200" dirty="0">
                <a:solidFill>
                  <a:srgbClr val="07B53B"/>
                </a:solidFill>
              </a:rPr>
              <a:t>Within the first 3 months I joined :D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D5338FA4-E36E-354A-8627-08D952B9D30D}"/>
              </a:ext>
            </a:extLst>
          </p:cNvPr>
          <p:cNvSpPr txBox="1">
            <a:spLocks/>
          </p:cNvSpPr>
          <p:nvPr/>
        </p:nvSpPr>
        <p:spPr>
          <a:xfrm>
            <a:off x="628650" y="22725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Many colleagues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talking about SET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3B39133-FABC-0345-B628-157D836D56D3}"/>
              </a:ext>
            </a:extLst>
          </p:cNvPr>
          <p:cNvSpPr txBox="1">
            <a:spLocks/>
          </p:cNvSpPr>
          <p:nvPr/>
        </p:nvSpPr>
        <p:spPr>
          <a:xfrm>
            <a:off x="628650" y="3644275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Decision-makers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supporting SET activities positively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1D0B713-42A0-8240-8A76-51C89C37011F}"/>
              </a:ext>
            </a:extLst>
          </p:cNvPr>
          <p:cNvSpPr txBox="1">
            <a:spLocks/>
          </p:cNvSpPr>
          <p:nvPr/>
        </p:nvSpPr>
        <p:spPr>
          <a:xfrm>
            <a:off x="628650" y="501600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 started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improvement activities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for Channel Gateway service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9565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stopped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writing test scripts?</a:t>
            </a:r>
          </a:p>
        </p:txBody>
      </p:sp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998373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 with product development teams together is a key to proceed with activities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DFD86E-905D-DF48-8B86-FD9205B7FA10}"/>
              </a:ext>
            </a:extLst>
          </p:cNvPr>
          <p:cNvSpPr txBox="1"/>
          <p:nvPr/>
        </p:nvSpPr>
        <p:spPr>
          <a:xfrm>
            <a:off x="3215148" y="5031305"/>
            <a:ext cx="6067118" cy="119462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we could provide innovative ideas and solutions</a:t>
            </a:r>
            <a:endParaRPr kumimoji="1" lang="ja-JP" altLang="en-US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One Experience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 err="1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Invention&amp;improvemet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 our failure detection system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Karate framework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Channel Gateway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本番障害が増加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障害検知が遅れがち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3384063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※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システムイメージ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4550416"/>
            <a:ext cx="1193181" cy="74713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3523734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5530675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Others</a:t>
            </a:r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4923982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3897300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4923982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4923982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チームに定着せず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テストコードが読みづらい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テストコードがメンテナンスしづらい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障害を検知した際の対処方法が判断しづらい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In My Case as SET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etc...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065204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4442426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tools/solutions</a:t>
            </a: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What Is Karate?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 Testing framework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 (Gherkin)</a:t>
            </a:r>
          </a:p>
        </p:txBody>
      </p:sp>
    </p:spTree>
    <p:extLst>
      <p:ext uri="{BB962C8B-B14F-4D97-AF65-F5344CB8AC3E}">
        <p14:creationId xmlns:p14="http://schemas.microsoft.com/office/powerpoint/2010/main" val="1539028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テストに特化した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フレームワーク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スタイル（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Java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RESTful 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のテスト機能を標準サポート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などは、機能拡張が必要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（ただし容易）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Technology Radar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にも掲載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73091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231266" y="1689099"/>
            <a:ext cx="5284083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ヶ月一緒に働き、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以下を一緒に繰り返し実施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読みやすい・メンテナンス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しやすいツールの選定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不足機能の追加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読みやすいテストコードの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追求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障害検知時の対処方法の整備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D116A9-75A9-8D46-A474-09B2DD59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0899"/>
            <a:ext cx="3238700" cy="224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Reduced outages Dramatically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Everyone is writing test scripts</a:t>
            </a:r>
          </a:p>
        </p:txBody>
      </p:sp>
    </p:spTree>
    <p:extLst>
      <p:ext uri="{BB962C8B-B14F-4D97-AF65-F5344CB8AC3E}">
        <p14:creationId xmlns:p14="http://schemas.microsoft.com/office/powerpoint/2010/main" val="1597809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508650" y="1689099"/>
            <a:ext cx="500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存在自体が成功モデルと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言えるチームに！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時間</a:t>
            </a:r>
            <a:endParaRPr lang="en-US" altLang="ja-JP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自力で課題発見・解決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できるチームに進化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含む全チームメンバーが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テストコードを書いている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0AB3FB6-4F47-7640-BA67-EE8BB741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48985"/>
            <a:ext cx="2880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52255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01695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9380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34773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difficulty of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</a:t>
            </a: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Innovative activities require proper skills, knowledge, persons, and so on.</a:t>
            </a:r>
          </a:p>
        </p:txBody>
      </p:sp>
    </p:spTree>
    <p:extLst>
      <p:ext uri="{BB962C8B-B14F-4D97-AF65-F5344CB8AC3E}">
        <p14:creationId xmlns:p14="http://schemas.microsoft.com/office/powerpoint/2010/main" val="3341867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way to nurture members, teams, and organizations smoothly and quickly.</a:t>
            </a:r>
          </a:p>
        </p:txBody>
      </p:sp>
    </p:spTree>
    <p:extLst>
      <p:ext uri="{BB962C8B-B14F-4D97-AF65-F5344CB8AC3E}">
        <p14:creationId xmlns:p14="http://schemas.microsoft.com/office/powerpoint/2010/main" val="822355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 of Learning Session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tame the complexity of Microservices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reduce their outages</a:t>
            </a: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業務時間中に実施する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勉強会の手法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さんから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直接教えていただいた手法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RSGT2019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キーノートスピーカー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モブプログラミングの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創始者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108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分、業務時間中に実施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業務に役立つトピックであれば何でも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基本モブプログラミングで実施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31306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625" y="1689099"/>
            <a:ext cx="4913725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ショートカットキー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させるレポートの書き方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AE6D037-B9B4-7E4F-B4E2-52920DF9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299"/>
            <a:ext cx="3601625" cy="27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7691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2642144" y="1689099"/>
            <a:ext cx="5873206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新メンバーたちが</a:t>
            </a:r>
            <a:b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入社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1-2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ヶ月で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成果を出せるように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なった！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598B8C7-514A-A046-9F6F-CB479D8E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1760"/>
            <a:ext cx="2013493" cy="2200539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3383B93-B916-0647-9AD2-E8D4E3B20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913429"/>
            <a:ext cx="2013493" cy="22005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8755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のテストレポートの拡張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マイクロサービスの障害原因を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迅速に特定できます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学習したものを活用して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Next Actions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2770410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1122100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Testable Infrastructure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Goal of This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Conclusion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Achievements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convinced themselves with my ideas and started utilizing them.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07988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problems on their own.</a:t>
            </a:r>
          </a:p>
          <a:p>
            <a:pPr marL="407988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invented a new test infrastructure which made testing easier.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 into something special with proper approaches!</a:t>
            </a:r>
          </a:p>
        </p:txBody>
      </p:sp>
    </p:spTree>
    <p:extLst>
      <p:ext uri="{BB962C8B-B14F-4D97-AF65-F5344CB8AC3E}">
        <p14:creationId xmlns:p14="http://schemas.microsoft.com/office/powerpoint/2010/main" val="19361499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皆さんに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適した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解決策を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皆さんの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手で！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933EDB-70E7-0D42-AF19-167DCBA7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600" y="4338000"/>
            <a:ext cx="2507400" cy="2520000"/>
          </a:xfrm>
          <a:prstGeom prst="rect">
            <a:avLst/>
          </a:prstGeom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6D30441-CC79-5146-A595-72CE44C5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19200" cy="25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/>
              <a:t>Agenda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5169</TotalTime>
  <Words>1389</Words>
  <Application>Microsoft Macintosh PowerPoint</Application>
  <PresentationFormat>画面に合わせる (4:3)</PresentationFormat>
  <Paragraphs>400</Paragraphs>
  <Slides>63</Slides>
  <Notes>61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63</vt:i4>
      </vt:variant>
    </vt:vector>
  </HeadingPairs>
  <TitlesOfParts>
    <vt:vector size="73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Office テーマ</vt:lpstr>
      <vt:lpstr>1_Office テーマ</vt:lpstr>
      <vt:lpstr>Everything from Scratch  A journey as Software Engineer in Test to improve "Testing"</vt:lpstr>
      <vt:lpstr>Question</vt:lpstr>
      <vt:lpstr>In My Case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Let’s Discuss! (5 min)</vt:lpstr>
      <vt:lpstr>My Blockers</vt:lpstr>
      <vt:lpstr>My Blockers</vt:lpstr>
      <vt:lpstr>Points</vt:lpstr>
      <vt:lpstr>Two Useful Techniques</vt:lpstr>
      <vt:lpstr>1. Product Discovery</vt:lpstr>
      <vt:lpstr>PowerPoint プレゼンテーション</vt:lpstr>
      <vt:lpstr>Verbalized Concerns</vt:lpstr>
      <vt:lpstr>2. Giving impacts</vt:lpstr>
      <vt:lpstr>My Example</vt:lpstr>
      <vt:lpstr>Delivered Values (1)</vt:lpstr>
      <vt:lpstr>Delivered Values (2)</vt:lpstr>
      <vt:lpstr>Results</vt:lpstr>
      <vt:lpstr>PowerPoint プレゼンテーション</vt:lpstr>
      <vt:lpstr>Let’s Discuss! (5 min)</vt:lpstr>
      <vt:lpstr>My Blockers</vt:lpstr>
      <vt:lpstr>Points</vt:lpstr>
      <vt:lpstr>One Experience Report</vt:lpstr>
      <vt:lpstr>Channel Gatewayの課題</vt:lpstr>
      <vt:lpstr>JUnitとCIによる障害検知</vt:lpstr>
      <vt:lpstr>JUnitとCIによる障害検知</vt:lpstr>
      <vt:lpstr>What Is Karate?</vt:lpstr>
      <vt:lpstr>解決策としてのKarate</vt:lpstr>
      <vt:lpstr>Karateのテストコード例</vt:lpstr>
      <vt:lpstr>JUnitのテストコード例</vt:lpstr>
      <vt:lpstr>ポイント</vt:lpstr>
      <vt:lpstr>Results</vt:lpstr>
      <vt:lpstr>成果</vt:lpstr>
      <vt:lpstr>まとめ</vt:lpstr>
      <vt:lpstr>まとめ</vt:lpstr>
      <vt:lpstr>PowerPoint プレゼンテーション</vt:lpstr>
      <vt:lpstr>PowerPoint プレゼンテーション</vt:lpstr>
      <vt:lpstr>PowerPoint プレゼンテーション</vt:lpstr>
      <vt:lpstr>Let’s Discuss! (5 min)</vt:lpstr>
      <vt:lpstr>Points</vt:lpstr>
      <vt:lpstr>Learning Session</vt:lpstr>
      <vt:lpstr>Sebas Report</vt:lpstr>
      <vt:lpstr>Results</vt:lpstr>
      <vt:lpstr>Learning Lesson #とは</vt:lpstr>
      <vt:lpstr>SETチームでのルール</vt:lpstr>
      <vt:lpstr>SETチームが学んだこと</vt:lpstr>
      <vt:lpstr>成果</vt:lpstr>
      <vt:lpstr>成果例：Sebas Report</vt:lpstr>
      <vt:lpstr>Karateのテストレポートの拡張</vt:lpstr>
      <vt:lpstr>マイクロサービスの障害原因を</vt:lpstr>
      <vt:lpstr>迅速に特定できます</vt:lpstr>
      <vt:lpstr>学習したものを活用して…！</vt:lpstr>
      <vt:lpstr>Next Actions</vt:lpstr>
      <vt:lpstr>Ayaperf</vt:lpstr>
      <vt:lpstr>Design Sprint</vt:lpstr>
      <vt:lpstr>Testable Infrastructure</vt:lpstr>
      <vt:lpstr>Conclusion</vt:lpstr>
      <vt:lpstr>Achievements</vt:lpstr>
      <vt:lpstr>Conclusion</vt:lpstr>
      <vt:lpstr>皆さんに 適した 解決策を 皆さんの 手で！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8264</cp:revision>
  <cp:lastPrinted>2019-12-11T06:41:24Z</cp:lastPrinted>
  <dcterms:created xsi:type="dcterms:W3CDTF">2016-11-21T06:16:44Z</dcterms:created>
  <dcterms:modified xsi:type="dcterms:W3CDTF">2020-04-16T08:46:52Z</dcterms:modified>
</cp:coreProperties>
</file>